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C05D-C969-450E-A683-830FEAD91DFA}" type="datetimeFigureOut">
              <a:rPr lang="en-GB" smtClean="0"/>
              <a:pPr/>
              <a:t>20/05/2012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C0F7-C0AB-4236-BAB9-0FE38E9725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63031"/>
            <a:ext cx="7772400" cy="1470025"/>
          </a:xfrm>
        </p:spPr>
        <p:txBody>
          <a:bodyPr>
            <a:noAutofit/>
          </a:bodyPr>
          <a:lstStyle/>
          <a:p>
            <a:r>
              <a:rPr lang="en-GB" sz="13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Bowl-out</a:t>
            </a:r>
            <a:endParaRPr lang="en-GB" sz="8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2290" name="Picture 2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636912"/>
            <a:ext cx="1368152" cy="1296146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36912"/>
            <a:ext cx="1368152" cy="1296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haroni" pitchFamily="2" charset="-79"/>
                <a:cs typeface="Aharoni" pitchFamily="2" charset="-79"/>
              </a:rPr>
              <a:t>Bowl-out</a:t>
            </a:r>
            <a:r>
              <a:rPr lang="en-GB" dirty="0" smtClean="0"/>
              <a:t>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 the slideshow and go onto slide 3</a:t>
            </a:r>
          </a:p>
          <a:p>
            <a:r>
              <a:rPr lang="en-GB" dirty="0" smtClean="0"/>
              <a:t>Have two teams – A and B</a:t>
            </a:r>
          </a:p>
          <a:p>
            <a:r>
              <a:rPr lang="en-GB" dirty="0" smtClean="0"/>
              <a:t>Ask any questions you like alternatively to each team – if they get a question correct they can click one of their balls to attempt to hit the stumps</a:t>
            </a:r>
          </a:p>
          <a:p>
            <a:r>
              <a:rPr lang="en-GB" dirty="0" smtClean="0"/>
              <a:t>This continues until a team gets 2 hits of the </a:t>
            </a:r>
            <a:r>
              <a:rPr lang="en-GB" dirty="0" smtClean="0"/>
              <a:t>stumps</a:t>
            </a:r>
          </a:p>
          <a:p>
            <a:r>
              <a:rPr lang="en-GB" dirty="0" smtClean="0"/>
              <a:t>The </a:t>
            </a:r>
            <a:r>
              <a:rPr lang="en-GB" smtClean="0"/>
              <a:t>balls disappear </a:t>
            </a:r>
            <a:r>
              <a:rPr lang="en-GB" dirty="0" smtClean="0"/>
              <a:t>if you click the number underneath he ball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pitchcare.com/L/XLTZxBqGWD2z2Hv5xJwQ.jpg"/>
          <p:cNvPicPr>
            <a:picLocks noChangeAspect="1" noChangeArrowheads="1"/>
          </p:cNvPicPr>
          <p:nvPr/>
        </p:nvPicPr>
        <p:blipFill>
          <a:blip r:embed="rId2" cstate="print"/>
          <a:srcRect l="16865" t="3506" r="10435" b="42260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283968" y="1844824"/>
            <a:ext cx="144016" cy="13681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499992" y="1844824"/>
            <a:ext cx="144016" cy="13681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4716016" y="1844824"/>
            <a:ext cx="144016" cy="13681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283968" y="1700808"/>
            <a:ext cx="288032" cy="14401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572000" y="1700808"/>
            <a:ext cx="288032" cy="14401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3568" y="62373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87624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5696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3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72400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3768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4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336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3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6256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00192" y="62373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1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661248"/>
            <a:ext cx="653248" cy="653249"/>
          </a:xfrm>
          <a:prstGeom prst="rect">
            <a:avLst/>
          </a:prstGeom>
          <a:noFill/>
        </p:spPr>
      </p:pic>
      <p:pic>
        <p:nvPicPr>
          <p:cNvPr id="1034" name="Picture 10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661248"/>
            <a:ext cx="648072" cy="648073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661247"/>
            <a:ext cx="648072" cy="648073"/>
          </a:xfrm>
          <a:prstGeom prst="rect">
            <a:avLst/>
          </a:prstGeom>
          <a:noFill/>
        </p:spPr>
      </p:pic>
      <p:pic>
        <p:nvPicPr>
          <p:cNvPr id="1038" name="Picture 14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661248"/>
            <a:ext cx="648072" cy="648073"/>
          </a:xfrm>
          <a:prstGeom prst="rect">
            <a:avLst/>
          </a:prstGeom>
          <a:noFill/>
        </p:spPr>
      </p:pic>
      <p:pic>
        <p:nvPicPr>
          <p:cNvPr id="1040" name="Picture 16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661247"/>
            <a:ext cx="648072" cy="648073"/>
          </a:xfrm>
          <a:prstGeom prst="rect">
            <a:avLst/>
          </a:prstGeom>
          <a:noFill/>
        </p:spPr>
      </p:pic>
      <p:pic>
        <p:nvPicPr>
          <p:cNvPr id="1042" name="Picture 18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661248"/>
            <a:ext cx="648072" cy="648073"/>
          </a:xfrm>
          <a:prstGeom prst="rect">
            <a:avLst/>
          </a:prstGeom>
          <a:noFill/>
        </p:spPr>
      </p:pic>
      <p:pic>
        <p:nvPicPr>
          <p:cNvPr id="1044" name="Picture 20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661247"/>
            <a:ext cx="648072" cy="648073"/>
          </a:xfrm>
          <a:prstGeom prst="rect">
            <a:avLst/>
          </a:prstGeom>
          <a:noFill/>
        </p:spPr>
      </p:pic>
      <p:pic>
        <p:nvPicPr>
          <p:cNvPr id="1048" name="Picture 24" descr="http://upload.wikimedia.org/wikipedia/commons/thumb/b/b0/Cricketball.png/120px-Cricketb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661247"/>
            <a:ext cx="648072" cy="648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42147E-6 C 0.00035 -0.0037 0.00017 -0.00786 0.00122 -0.01133 C 0.0033 -0.01804 0.03003 -0.04973 0.03247 -0.05297 C 0.04896 -0.07494 0.06285 -0.10039 0.07951 -0.12213 C 0.08542 -0.13 0.09323 -0.14272 0.10122 -0.14619 C 0.12517 -0.17695 0.15851 -0.18459 0.18559 -0.20865 C 0.19392 -0.21605 0.20365 -0.2216 0.21076 -0.23108 C 0.21233 -0.23317 0.21372 -0.23594 0.21563 -0.23756 C 0.21701 -0.23872 0.21892 -0.23849 0.22049 -0.23918 C 0.22656 -0.24219 0.23125 -0.24936 0.23733 -0.25213 C 0.23976 -0.25329 0.24236 -0.25375 0.24462 -0.25537 C 0.25469 -0.26208 0.26354 -0.26902 0.27465 -0.27295 C 0.27951 -0.27735 0.28125 -0.28475 0.28559 -0.29053 C 0.28698 -0.29585 0.28646 -0.29632 0.29028 -0.30025 C 0.29253 -0.30256 0.29757 -0.30673 0.29757 -0.30673 C 0.30313 -0.31737 0.3125 -0.33657 0.3217 -0.34189 C 0.32865 -0.34582 0.33889 -0.34582 0.34583 -0.34674 C 0.36649 -0.3523 0.38715 -0.35577 0.40729 -0.36432 C 0.42309 -0.37936 0.43663 -0.39486 0.45052 -0.41267 C 0.45538 -0.41892 0.46997 -0.43511 0.47465 -0.44297 C 0.47726 -0.44737 0.47847 -0.45292 0.48073 -0.45755 C 0.4849 -0.46634 0.4908 -0.47374 0.49392 -0.48322 C 0.49549 -0.48808 0.49653 -0.49317 0.49878 -0.49757 C 0.50069 -0.50127 0.50382 -0.50381 0.50608 -0.50728 C 0.51233 -0.517 0.51441 -0.52278 0.5217 -0.52972 C 0.53056 -0.53805 0.52292 -0.52625 0.53247 -0.53943 C 0.53351 -0.54082 0.5349 -0.54429 0.5349 -0.54429 " pathEditMode="relative" ptsTypes="ffffffffffffffffffffffffffA">
                                      <p:cBhvr>
                                        <p:cTn id="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7157E-6 C 0.00781 -0.01573 -0.00382 0.00717 0.00607 -0.00972 C 0.01111 -0.01805 0.01371 -0.02776 0.02048 -0.03378 C 0.02222 -0.04072 0.02639 -0.04303 0.03021 -0.04812 C 0.03177 -0.05459 0.03541 -0.05691 0.03854 -0.06269 C 0.04028 -0.07148 0.04462 -0.08027 0.04948 -0.08675 C 0.0533 -0.10202 0.04705 -0.07958 0.05434 -0.09623 C 0.05521 -0.09808 0.05469 -0.10086 0.05555 -0.10271 C 0.05642 -0.10456 0.05798 -0.10572 0.05903 -0.10757 C 0.06041 -0.11011 0.06163 -0.11289 0.06267 -0.11566 C 0.07048 -0.13625 0.07934 -0.15707 0.09045 -0.17488 C 0.09653 -0.1846 0.09739 -0.19292 0.10607 -0.19593 C 0.11076 -0.20495 0.12014 -0.20727 0.12778 -0.21027 C 0.13784 -0.21421 0.14739 -0.21814 0.15781 -0.21999 C 0.16909 -0.22508 0.18298 -0.22346 0.19531 -0.22623 C 0.20295 -0.23341 0.21041 -0.23873 0.21805 -0.24567 C 0.22083 -0.24821 0.22656 -0.25353 0.22656 -0.25353 C 0.22812 -0.25978 0.23107 -0.26024 0.23264 -0.26648 C 0.23333 -0.2762 0.23507 -0.2873 0.23264 -0.29702 C 0.23159 -0.30095 0.2283 -0.30303 0.22656 -0.3065 C 0.22482 -0.31367 0.22187 -0.32084 0.21927 -0.32755 C 0.22031 -0.34143 0.22031 -0.34999 0.22778 -0.35948 C 0.22934 -0.36827 0.23281 -0.37428 0.23732 -0.38053 C 0.24028 -0.39209 0.24791 -0.39926 0.25434 -0.40782 C 0.25798 -0.41268 0.26007 -0.41754 0.26389 -0.42216 C 0.26597 -0.42471 0.2717 -0.43419 0.27604 -0.43674 C 0.2835 -0.44113 0.29149 -0.44229 0.29878 -0.44784 C 0.30364 -0.45154 0.31041 -0.4601 0.3158 -0.46241 C 0.31649 -0.46403 0.31753 -0.46542 0.31805 -0.46704 C 0.31857 -0.46866 0.31857 -0.47051 0.31927 -0.4719 C 0.32066 -0.47537 0.32413 -0.48161 0.32413 -0.48161 C 0.32448 -0.48485 0.32413 -0.48855 0.32534 -0.49133 C 0.32604 -0.49272 0.32795 -0.49179 0.32899 -0.49272 C 0.33159 -0.49549 0.33385 -0.50521 0.33507 -0.50891 C 0.33628 -0.51307 0.33663 -0.51793 0.33854 -0.52163 C 0.3401 -0.52487 0.3434 -0.53135 0.3434 -0.53135 C 0.34462 -0.54152 0.34462 -0.53782 0.34462 -0.54268 " pathEditMode="relative" ptsTypes="ffffffffffffffffffffffffffffffffffffA">
                                      <p:cBhvr>
                                        <p:cTn id="1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02568E-6 C 0.00347 -0.01805 0.00799 -0.02707 0.01701 -0.04164 C 0.02344 -0.06755 0.04479 -0.09253 0.06389 -0.10109 C 0.06875 -0.10595 0.07135 -0.10734 0.07726 -0.10919 C 0.08368 -0.1152 0.09115 -0.12075 0.09878 -0.12353 C 0.10295 -0.13163 0.10903 -0.12931 0.1158 -0.13163 C 0.12656 -0.13903 0.13767 -0.14689 0.14948 -0.15082 C 0.16111 -0.16123 0.17674 -0.16817 0.19045 -0.17187 C 0.2099 -0.18853 0.23142 -0.20056 0.25313 -0.21027 C 0.26302 -0.21467 0.27257 -0.22045 0.28194 -0.22647 C 0.28438 -0.22809 0.29132 -0.22901 0.29288 -0.22947 C 0.30156 -0.23248 0.3092 -0.23711 0.31823 -0.23919 C 0.32448 -0.24266 0.3309 -0.2452 0.3375 -0.24729 C 0.34531 -0.25261 0.35365 -0.25631 0.36146 -0.26163 C 0.36753 -0.26579 0.37188 -0.2725 0.37847 -0.27458 C 0.37969 -0.2762 0.38056 -0.27805 0.38194 -0.27944 C 0.3842 -0.28175 0.38924 -0.28568 0.38924 -0.28568 C 0.39271 -0.29262 0.39514 -0.29054 0.4 -0.2954 C 0.4066 -0.30211 0.41128 -0.3109 0.41927 -0.3146 C 0.41962 -0.31622 0.42101 -0.31784 0.42049 -0.31946 C 0.41806 -0.32663 0.40972 -0.34005 0.40608 -0.34675 C 0.40174 -0.35439 0.39792 -0.3641 0.39288 -0.37081 C 0.38733 -0.37821 0.38108 -0.38376 0.37483 -0.39001 C 0.36962 -0.3951 0.3724 -0.39487 0.36753 -0.40135 C 0.36215 -0.40852 0.35608 -0.41499 0.35069 -0.42216 C 0.34375 -0.43142 0.33663 -0.4409 0.33021 -0.45108 C 0.32674 -0.45663 0.31927 -0.46727 0.31927 -0.46727 C 0.3151 -0.47861 0.30469 -0.4867 0.29774 -0.49434 C 0.29149 -0.50128 0.2908 -0.51284 0.28438 -0.51862 C 0.28351 -0.52186 0.2809 -0.53042 0.27951 -0.53297 C 0.27726 -0.5369 0.27361 -0.53898 0.27118 -0.54268 C 0.26771 -0.548 0.27049 -0.54754 0.26753 -0.54754 " pathEditMode="relative" ptsTypes="fffffffffffffffffffffffffffffffA">
                                      <p:cBhvr>
                                        <p:cTn id="28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2.44969E-6 C 0.00937 -0.05043 0.02118 -0.09877 0.0349 -0.14781 C 0.04306 -0.17696 0.03542 -0.16331 0.05069 -0.19269 C 0.0526 -0.19639 0.05469 -0.20032 0.0566 -0.20402 C 0.05746 -0.20564 0.05903 -0.20888 0.05903 -0.20888 C 0.06042 -0.22022 0.06285 -0.23016 0.06632 -0.2408 C 0.06875 -0.24797 0.06892 -0.25607 0.07118 -0.26347 C 0.07465 -0.27527 0.08073 -0.28591 0.08681 -0.29539 C 0.08767 -0.29678 0.08854 -0.29863 0.08924 -0.30025 C 0.0901 -0.30233 0.09045 -0.30488 0.09167 -0.30673 C 0.09861 -0.31806 0.10868 -0.33217 0.11806 -0.3405 C 0.12066 -0.34536 0.12604 -0.35438 0.13021 -0.35646 C 0.13351 -0.35808 0.13663 -0.35739 0.13976 -0.3597 C 0.15694 -0.37242 0.17639 -0.387 0.19167 -0.40296 C 0.20625 -0.41823 0.22066 -0.43372 0.2349 -0.44969 C 0.24253 -0.45824 0.24878 -0.46865 0.2566 -0.47698 C 0.28958 -0.51191 0.32326 -0.54245 0.35885 -0.57159 C 0.37361 -0.58362 0.38681 -0.59426 0.40243 -0.60375 C 0.40885 -0.60768 0.41823 -0.61647 0.42535 -0.61971 C 0.43056 -0.6248 0.4349 -0.6278 0.44097 -0.63104 C 0.44253 -0.63312 0.44392 -0.63567 0.44583 -0.63729 C 0.44913 -0.64006 0.4566 -0.64376 0.4566 -0.64376 " pathEditMode="relative" ptsTypes="fffffffffffffffffffffA">
                                      <p:cBhvr>
                                        <p:cTn id="39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7978E-6 C 0.00156 -0.02267 0.00382 -0.04928 -0.00607 -0.0694 C -0.00746 -0.07611 -0.00798 -0.07935 -0.01319 -0.08189 C -0.02031 -0.10572 -0.02951 -0.12862 -0.03368 -0.15406 C -0.03611 -0.16841 -0.03819 -0.18367 -0.04219 -0.19755 C -0.04792 -0.21745 -0.05555 -0.23688 -0.06146 -0.25677 C -0.06632 -0.27366 -0.06094 -0.26255 -0.06753 -0.27782 C -0.0717 -0.28754 -0.07691 -0.29679 -0.08073 -0.30674 C -0.08611 -0.32085 -0.08802 -0.33681 -0.09167 -0.35161 C -0.09323 -0.34467 -0.09236 -0.34236 -0.10121 -0.34999 C -0.10798 -0.35578 -0.11406 -0.37035 -0.11927 -0.37729 C -0.12083 -0.37937 -0.12274 -0.38122 -0.12413 -0.38377 C -0.12604 -0.38724 -0.12673 -0.39163 -0.12899 -0.39487 C -0.13125 -0.39834 -0.13472 -0.39996 -0.13732 -0.40297 C -0.13958 -0.40574 -0.14114 -0.40967 -0.1434 -0.41268 C -0.14948 -0.42055 -0.1566 -0.42725 -0.16267 -0.43512 C -0.17066 -0.44553 -0.17604 -0.45894 -0.18559 -0.46727 C -0.19149 -0.48254 -0.20173 -0.4911 -0.21094 -0.50243 C -0.21771 -0.51076 -0.22292 -0.52071 -0.23021 -0.52811 C -0.23212 -0.53343 -0.23246 -0.53944 -0.23489 -0.5443 C -0.23576 -0.54592 -0.23732 -0.54916 -0.23732 -0.54916 " pathEditMode="relative" ptsTypes="ffffffffffffffffffffA">
                                      <p:cBhvr>
                                        <p:cTn id="50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046 C 0.00053 -0.0303 0.0007 -0.06038 -0.00034 -0.09022 C -0.00052 -0.09322 -0.00208 -0.09554 -0.00277 -0.09831 C -0.0059 -0.1108 -0.00781 -0.12561 -0.01006 -0.13856 C -0.0144 -0.16378 -0.01336 -0.18991 -0.02204 -0.21397 C -0.03541 -0.25098 -0.06267 -0.28106 -0.09305 -0.28938 C -0.10798 -0.30928 -0.12239 -0.33102 -0.1401 -0.34721 C -0.1802 -0.38376 -0.2243 -0.38723 -0.27152 -0.38885 C -0.27187 -0.39047 -0.27152 -0.39278 -0.27256 -0.39371 C -0.2743 -0.39533 -0.27673 -0.3944 -0.27864 -0.39533 C -0.28194 -0.39695 -0.28506 -0.39972 -0.28836 -0.4018 C -0.29045 -0.40319 -0.29357 -0.40967 -0.29548 -0.41129 C -0.30156 -0.41684 -0.3177 -0.41846 -0.32447 -0.41939 C -0.35364 -0.43118 -0.38315 -0.44136 -0.4125 -0.45316 C -0.42152 -0.45686 -0.42916 -0.46519 -0.43767 -0.47074 C -0.46284 -0.48716 -0.46111 -0.48184 -0.47743 -0.49803 C -0.48003 -0.50058 -0.48281 -0.50289 -0.48472 -0.50613 C -0.48767 -0.51099 -0.49201 -0.52209 -0.49201 -0.52209 C -0.49687 -0.54615 -0.49722 -0.57136 -0.50034 -0.59588 C -0.5 -0.6093 -0.49982 -0.62272 -0.49913 -0.63613 C -0.49895 -0.64099 -0.4967 -0.65047 -0.4967 -0.65047 " pathEditMode="relative" ptsTypes="ffffffffffffffffffffA">
                                      <p:cBhvr>
                                        <p:cTn id="67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9558E-6 C -0.00451 -0.01804 -0.0059 -0.03701 -0.01076 -0.05459 C -0.01302 -0.06292 -0.01684 -0.07055 -0.01927 -0.07888 C -0.02378 -0.09507 -0.03368 -0.15221 -0.03489 -0.15915 C -0.04045 -0.18991 -0.03698 -0.23201 -0.04462 -0.26023 C -0.05538 -0.30048 -0.08107 -0.3375 -0.10121 -0.36942 C -0.1158 -0.39255 -0.12847 -0.41522 -0.14462 -0.43673 C -0.15191 -0.44645 -0.15868 -0.45639 -0.16857 -0.46079 C -0.17239 -0.46842 -0.17812 -0.47189 -0.18316 -0.4786 C -0.19201 -0.4904 -0.20156 -0.50243 -0.20955 -0.51538 C -0.21371 -0.52186 -0.21666 -0.52764 -0.2217 -0.53296 C -0.22639 -0.53805 -0.24218 -0.55216 -0.24462 -0.55725 C -0.24965 -0.56766 -0.24305 -0.55517 -0.25295 -0.56835 C -0.25781 -0.57483 -0.26041 -0.58316 -0.26736 -0.58593 C -0.26823 -0.58755 -0.2684 -0.58987 -0.26979 -0.59079 C -0.28281 -0.59958 -0.27413 -0.58848 -0.2783 -0.59403 " pathEditMode="relative" ptsTypes="fffffffffffffffA">
                                      <p:cBhvr>
                                        <p:cTn id="78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5307E-6 C -0.01041 -0.01341 -0.01927 -0.03146 -0.02656 -0.04811 C -0.03246 -0.06153 -0.03732 -0.07402 -0.04705 -0.08327 C -0.05816 -0.10803 -0.07031 -0.12075 -0.08559 -0.1411 C -0.09635 -0.15545 -0.10868 -0.17395 -0.12413 -0.17812 C -0.14305 -0.19084 -0.16371 -0.21258 -0.18437 -0.21975 C -0.19114 -0.22577 -0.19566 -0.23363 -0.20243 -0.23918 C -0.21024 -0.25399 -0.22361 -0.26579 -0.23385 -0.27758 C -0.24114 -0.28614 -0.24739 -0.29725 -0.25434 -0.3065 C -0.25555 -0.30812 -0.25764 -0.30835 -0.2592 -0.30974 C -0.26562 -0.31552 -0.27048 -0.322 -0.27725 -0.32732 C -0.2934 -0.33981 -0.30903 -0.356 -0.32778 -0.36109 C -0.3309 -0.36317 -0.33437 -0.36387 -0.3375 -0.36595 C -0.34271 -0.36942 -0.34514 -0.37705 -0.34948 -0.38191 C -0.35573 -0.38885 -0.3625 -0.39463 -0.36875 -0.40134 C -0.37135 -0.40412 -0.37309 -0.40874 -0.37604 -0.41082 C -0.38125 -0.41429 -0.38784 -0.41776 -0.39288 -0.42216 C -0.39462 -0.42933 -0.39965 -0.43604 -0.40364 -0.44136 C -0.40555 -0.44899 -0.40903 -0.45871 -0.40486 -0.46703 C -0.40069 -0.47513 -0.39375 -0.47999 -0.38802 -0.48623 C -0.36232 -0.51492 -0.36389 -0.51214 -0.33021 -0.54568 C -0.30555 -0.5702 -0.25625 -0.59357 -0.22778 -0.60513 C -0.17448 -0.62665 -0.16059 -0.62503 -0.10121 -0.63567 C -0.07656 -0.64006 -0.05139 -0.64515 -0.02656 -0.64515 " pathEditMode="relative" ptsTypes="fffffffffffffffffffffffA">
                                      <p:cBhvr>
                                        <p:cTn id="89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Bowl-out</vt:lpstr>
      <vt:lpstr>Bowl-out Instructions</vt:lpstr>
      <vt:lpstr>Slide 3</vt:lpstr>
    </vt:vector>
  </TitlesOfParts>
  <Company>Licensed Site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Bowl-out</dc:title>
  <dc:creator>Authorised User</dc:creator>
  <cp:lastModifiedBy>Authorised User</cp:lastModifiedBy>
  <cp:revision>2</cp:revision>
  <dcterms:created xsi:type="dcterms:W3CDTF">2012-05-20T08:25:40Z</dcterms:created>
  <dcterms:modified xsi:type="dcterms:W3CDTF">2012-05-20T20:00:51Z</dcterms:modified>
</cp:coreProperties>
</file>