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B662-EEEF-4265-898E-EEABE8877BB9}" type="datetimeFigureOut">
              <a:rPr lang="en-GB" smtClean="0"/>
              <a:t>31/05/2012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F11B9-F683-44B0-872B-FE206AF62C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Gadget Miming </a:t>
            </a:r>
            <a:endParaRPr lang="en-GB" sz="6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3314" name="Picture 2" descr="http://kabrena.com/mime_rightsi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08920"/>
            <a:ext cx="2200184" cy="285293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635896" y="4365104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5076056" y="4221088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3851920" y="2564904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 flipV="1">
            <a:off x="3779912" y="3212976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 flipV="1">
            <a:off x="5004048" y="4221088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5220072" y="3933056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flipV="1">
            <a:off x="4067944" y="4725144"/>
            <a:ext cx="216024" cy="144016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 flipV="1">
            <a:off x="3707904" y="3284984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 flipV="1">
            <a:off x="4067944" y="2420888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 flipV="1">
            <a:off x="3995936" y="2492896"/>
            <a:ext cx="288032" cy="360040"/>
          </a:xfrm>
          <a:prstGeom prst="rect">
            <a:avLst/>
          </a:prstGeom>
          <a:solidFill>
            <a:srgbClr val="D60093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4151376" y="3127248"/>
            <a:ext cx="614172" cy="1362456"/>
            <a:chOff x="4151376" y="3127248"/>
            <a:chExt cx="614172" cy="1362456"/>
          </a:xfrm>
        </p:grpSpPr>
        <p:sp>
          <p:nvSpPr>
            <p:cNvPr id="18" name="Freeform 17"/>
            <p:cNvSpPr/>
            <p:nvPr/>
          </p:nvSpPr>
          <p:spPr>
            <a:xfrm>
              <a:off x="4151376" y="3246120"/>
              <a:ext cx="409956" cy="1243584"/>
            </a:xfrm>
            <a:custGeom>
              <a:avLst/>
              <a:gdLst>
                <a:gd name="connsiteX0" fmla="*/ 0 w 409956"/>
                <a:gd name="connsiteY0" fmla="*/ 1243584 h 1243584"/>
                <a:gd name="connsiteX1" fmla="*/ 210312 w 409956"/>
                <a:gd name="connsiteY1" fmla="*/ 1042416 h 1243584"/>
                <a:gd name="connsiteX2" fmla="*/ 182880 w 409956"/>
                <a:gd name="connsiteY2" fmla="*/ 813816 h 1243584"/>
                <a:gd name="connsiteX3" fmla="*/ 384048 w 409956"/>
                <a:gd name="connsiteY3" fmla="*/ 594360 h 1243584"/>
                <a:gd name="connsiteX4" fmla="*/ 338328 w 409956"/>
                <a:gd name="connsiteY4" fmla="*/ 438912 h 1243584"/>
                <a:gd name="connsiteX5" fmla="*/ 155448 w 409956"/>
                <a:gd name="connsiteY5" fmla="*/ 118872 h 1243584"/>
                <a:gd name="connsiteX6" fmla="*/ 173736 w 409956"/>
                <a:gd name="connsiteY6" fmla="*/ 0 h 124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9956" h="1243584">
                  <a:moveTo>
                    <a:pt x="0" y="1243584"/>
                  </a:moveTo>
                  <a:cubicBezTo>
                    <a:pt x="89916" y="1178814"/>
                    <a:pt x="179832" y="1114044"/>
                    <a:pt x="210312" y="1042416"/>
                  </a:cubicBezTo>
                  <a:cubicBezTo>
                    <a:pt x="240792" y="970788"/>
                    <a:pt x="153924" y="888492"/>
                    <a:pt x="182880" y="813816"/>
                  </a:cubicBezTo>
                  <a:cubicBezTo>
                    <a:pt x="211836" y="739140"/>
                    <a:pt x="358140" y="656844"/>
                    <a:pt x="384048" y="594360"/>
                  </a:cubicBezTo>
                  <a:cubicBezTo>
                    <a:pt x="409956" y="531876"/>
                    <a:pt x="376428" y="518160"/>
                    <a:pt x="338328" y="438912"/>
                  </a:cubicBezTo>
                  <a:cubicBezTo>
                    <a:pt x="300228" y="359664"/>
                    <a:pt x="182880" y="192024"/>
                    <a:pt x="155448" y="118872"/>
                  </a:cubicBezTo>
                  <a:cubicBezTo>
                    <a:pt x="128016" y="45720"/>
                    <a:pt x="150876" y="22860"/>
                    <a:pt x="173736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44568" y="3127248"/>
              <a:ext cx="220980" cy="667512"/>
            </a:xfrm>
            <a:custGeom>
              <a:avLst/>
              <a:gdLst>
                <a:gd name="connsiteX0" fmla="*/ 0 w 220980"/>
                <a:gd name="connsiteY0" fmla="*/ 667512 h 667512"/>
                <a:gd name="connsiteX1" fmla="*/ 182880 w 220980"/>
                <a:gd name="connsiteY1" fmla="*/ 539496 h 667512"/>
                <a:gd name="connsiteX2" fmla="*/ 164592 w 220980"/>
                <a:gd name="connsiteY2" fmla="*/ 283464 h 667512"/>
                <a:gd name="connsiteX3" fmla="*/ 210312 w 220980"/>
                <a:gd name="connsiteY3" fmla="*/ 82296 h 667512"/>
                <a:gd name="connsiteX4" fmla="*/ 100584 w 220980"/>
                <a:gd name="connsiteY4" fmla="*/ 0 h 66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980" h="667512">
                  <a:moveTo>
                    <a:pt x="0" y="667512"/>
                  </a:moveTo>
                  <a:cubicBezTo>
                    <a:pt x="77724" y="635508"/>
                    <a:pt x="155448" y="603504"/>
                    <a:pt x="182880" y="539496"/>
                  </a:cubicBezTo>
                  <a:cubicBezTo>
                    <a:pt x="210312" y="475488"/>
                    <a:pt x="160020" y="359664"/>
                    <a:pt x="164592" y="283464"/>
                  </a:cubicBezTo>
                  <a:cubicBezTo>
                    <a:pt x="169164" y="207264"/>
                    <a:pt x="220980" y="129540"/>
                    <a:pt x="210312" y="82296"/>
                  </a:cubicBezTo>
                  <a:cubicBezTo>
                    <a:pt x="199644" y="35052"/>
                    <a:pt x="150114" y="17526"/>
                    <a:pt x="100584" y="0"/>
                  </a:cubicBezTo>
                </a:path>
              </a:pathLst>
            </a:cu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318" name="Picture 6" descr="http://graphichive.net/uploaded/fordesigner/1313339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365104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0392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iPad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3528" y="227687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Microwave</a:t>
            </a:r>
            <a:endParaRPr lang="en-GB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1248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Mouse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55776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Printer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46632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Xbox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546632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Keyboard</a:t>
            </a:r>
            <a:endParaRPr lang="en-GB" sz="2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716016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Scanner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716016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Kindle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16016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Monitor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876256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Video Camera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876256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Coffee Machine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876256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Laptop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0392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Headphones</a:t>
            </a:r>
            <a:endParaRPr lang="en-GB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1248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3DTV</a:t>
            </a:r>
            <a:endParaRPr lang="en-GB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1248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Digital Camera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55776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Joystick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46632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DVD Player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46632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Phone</a:t>
            </a:r>
            <a:endParaRPr lang="en-GB" sz="24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16016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Remote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716016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Router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16016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Microphone</a:t>
            </a:r>
            <a:endParaRPr lang="en-GB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76256" y="332656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TV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76256" y="2348880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USB Stick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76256" y="4437112"/>
            <a:ext cx="1944216" cy="1872208"/>
          </a:xfrm>
          <a:prstGeom prst="roundRect">
            <a:avLst/>
          </a:prstGeom>
          <a:solidFill>
            <a:schemeClr val="bg1"/>
          </a:solidFill>
          <a:ln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Sat </a:t>
            </a:r>
            <a:r>
              <a:rPr lang="en-GB" sz="2800" b="1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Nav</a:t>
            </a:r>
            <a:endParaRPr lang="en-GB" sz="28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Gadget Miming </vt:lpstr>
      <vt:lpstr>Slide 2</vt:lpstr>
      <vt:lpstr>Slide 3</vt:lpstr>
    </vt:vector>
  </TitlesOfParts>
  <Company>Licensed Site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Gadget Miming </dc:title>
  <dc:creator>gainera</dc:creator>
  <cp:lastModifiedBy>gainera</cp:lastModifiedBy>
  <cp:revision>3</cp:revision>
  <dcterms:created xsi:type="dcterms:W3CDTF">2012-05-31T10:29:21Z</dcterms:created>
  <dcterms:modified xsi:type="dcterms:W3CDTF">2012-05-31T10:50:00Z</dcterms:modified>
</cp:coreProperties>
</file>