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DBEF-460B-4FD7-B479-4B2A44C6886F}" type="datetimeFigureOut">
              <a:rPr lang="en-GB" smtClean="0"/>
              <a:pPr/>
              <a:t>18/05/2012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641E-5398-4C8F-A2ED-0C3982A30F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Guess The</a:t>
            </a:r>
            <a:br>
              <a:rPr lang="en-GB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Gadget</a:t>
            </a:r>
            <a:endParaRPr lang="en-GB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hinyshiny.tv/33-bea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412776"/>
            <a:ext cx="4320480" cy="432048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835696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915816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995936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076056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95936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5816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35696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76056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76056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995936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915816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835696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35696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915816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995936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076056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2.gstatic.com/images?q=tbn:ANd9GcTwg_rK-b64r7LeUVSDNZhlkr0j66ktOebW2yKY-4D9jCpcgPW3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556793"/>
            <a:ext cx="4078176" cy="3600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afterpartycleaninglondon.co.uk/blog/wp-content/uploads/2011/11/clean-an-espresso-mach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268760"/>
            <a:ext cx="4320480" cy="432048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1.gstatic.com/images?q=tbn:ANd9GcQNLJ5XSBLyLjBKU88loXSG8YzOD0DT6o16Tu_aMXHKoMoRMzR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844824"/>
            <a:ext cx="4180232" cy="324036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reenasathistle.files.wordpress.com/2007/03/microwa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176464" cy="409316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itechnews.net/wp-content/uploads/2010/04/Cisco-Linksys-E2100L-Wireless-N-Ro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052736"/>
            <a:ext cx="4286250" cy="475252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the-medium-is-not-enough.com/images/Sky_plusHD_big.jpg"/>
          <p:cNvPicPr>
            <a:picLocks noChangeAspect="1" noChangeArrowheads="1"/>
          </p:cNvPicPr>
          <p:nvPr/>
        </p:nvPicPr>
        <p:blipFill>
          <a:blip r:embed="rId2" cstate="print"/>
          <a:srcRect l="5592" r="4942"/>
          <a:stretch>
            <a:fillRect/>
          </a:stretch>
        </p:blipFill>
        <p:spPr bwMode="auto">
          <a:xfrm>
            <a:off x="2195736" y="1268759"/>
            <a:ext cx="4176464" cy="447253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227329.r29.cf1.rackcdn.com/000/000/710/original_xbox_360_black.jpg?12778537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3133725" cy="4210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2372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28396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36408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8396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20384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2372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6408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36408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28396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2372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2372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20384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28396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36408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0384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396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364088" y="90872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20384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12372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64088" y="220486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6408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8396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20384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123728" y="350100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12372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20384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8396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364088" y="4797152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kitguru.net/wp-content/uploads/2010/10/sony-walkman.jpg"/>
          <p:cNvPicPr>
            <a:picLocks noChangeAspect="1" noChangeArrowheads="1"/>
          </p:cNvPicPr>
          <p:nvPr/>
        </p:nvPicPr>
        <p:blipFill>
          <a:blip r:embed="rId2" cstate="print"/>
          <a:srcRect l="5444" t="5660" b="5660"/>
          <a:stretch>
            <a:fillRect/>
          </a:stretch>
        </p:blipFill>
        <p:spPr bwMode="auto">
          <a:xfrm>
            <a:off x="2051721" y="1196752"/>
            <a:ext cx="4320480" cy="482453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12372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0384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28396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364088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28396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0384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2372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64088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36408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28396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320384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23728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12372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320384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28396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364088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http://www.ephotozine.com/articles/Epson-Stylus-Photo-R2880-9555/images/Epson_r2880_bw_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340768"/>
            <a:ext cx="4680520" cy="430381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62778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0790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8802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802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0790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6814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814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802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2778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78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0790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78802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814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dansdata.com/images/moremouses/wmo4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627784" y="1412776"/>
            <a:ext cx="4390414" cy="4464496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62778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0790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8802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802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0790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6814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814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802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2778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78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0790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78802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814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1.gstatic.com/images?q=tbn:ANd9GcR296PG7TiZZZUm0qP3Ft-lOO-rDJ-veZSRx1Uo-dtWsccjG7FUm1tbjHKB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56792"/>
            <a:ext cx="4176464" cy="4248472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62778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0790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8802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802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0790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6814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814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802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2778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78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0790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78802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814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4.bp.blogspot.com/-yzrhPV2my3M/TWaFUUgZnJI/AAAAAAAAAXA/yAPum_4ReuQ/s1600/sc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844824"/>
            <a:ext cx="3960440" cy="36004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62778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0790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8802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802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0790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6814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814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802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2778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78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0790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78802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814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echnologer.net/wp-content/uploads/2010/06/Apple-iphone-4-official.jpg"/>
          <p:cNvPicPr>
            <a:picLocks noChangeAspect="1" noChangeArrowheads="1"/>
          </p:cNvPicPr>
          <p:nvPr/>
        </p:nvPicPr>
        <p:blipFill>
          <a:blip r:embed="rId2" cstate="print"/>
          <a:srcRect l="46619" r="13061" b="7399"/>
          <a:stretch>
            <a:fillRect/>
          </a:stretch>
        </p:blipFill>
        <p:spPr bwMode="auto">
          <a:xfrm>
            <a:off x="3419872" y="908720"/>
            <a:ext cx="2880320" cy="549061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62778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0790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8802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802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0790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6814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814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802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2778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78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0790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78802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814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0/00/Amazon_Kindle_3.JPG/220px-Amazon_Kindl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196752"/>
            <a:ext cx="3312368" cy="4893271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62778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70790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8802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052736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78802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70790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68144" y="2348880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6814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8802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70790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627784" y="3645024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62778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0790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78802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5868144" y="4941168"/>
            <a:ext cx="108012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</Words>
  <Application>Microsoft Office PowerPoint</Application>
  <PresentationFormat>On-screen Show (4:3)</PresentationFormat>
  <Paragraphs>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Guess The  Gadget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Licensed Site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Gadget</dc:title>
  <dc:creator>gainera</dc:creator>
  <cp:lastModifiedBy>gainera</cp:lastModifiedBy>
  <cp:revision>22</cp:revision>
  <dcterms:created xsi:type="dcterms:W3CDTF">2012-05-15T11:39:16Z</dcterms:created>
  <dcterms:modified xsi:type="dcterms:W3CDTF">2012-05-18T14:50:13Z</dcterms:modified>
</cp:coreProperties>
</file>