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0" r:id="rId4"/>
    <p:sldId id="259" r:id="rId5"/>
    <p:sldId id="258" r:id="rId6"/>
    <p:sldId id="262" r:id="rId7"/>
    <p:sldId id="264" r:id="rId8"/>
  </p:sldIdLst>
  <p:sldSz cx="9144000" cy="6858000" type="screen4x3"/>
  <p:notesSz cx="6640513" cy="9904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1421" y="0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75D8C-D2DC-4B3F-908F-7994DFAB3260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1421" y="9407473"/>
            <a:ext cx="2877556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2D449-CBDA-42E0-8709-B6EE91A7BE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CDD3-2E23-4C2A-96BE-62445CD03E1A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E888-3C09-4A44-BD0A-137AF02682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LSujt9Nf7OVMhSA5evvYxw2lDbJF3XNx2c7Agn2pIlc/viewfo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LmyVXarKsUTJNE8npB3eLP_a3TlR_EymZ6bfoVBiVfc/viewfor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1dWEu7XQR2wOo3FMJ1YPnr0s96Zx4QB2sFQ4S2VtFNg/viewfo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ksideict.com/it-lessons-blog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zZUX3fjjGfG7GOwWLUlRZXHrFINEgVL5uXtQKm2Ooa0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Leaver’s </a:t>
            </a:r>
            <a:r>
              <a:rPr lang="en-GB" dirty="0" smtClean="0"/>
              <a:t>book </a:t>
            </a:r>
            <a:r>
              <a:rPr lang="en-GB" dirty="0" smtClean="0"/>
              <a:t>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You Need to Complete</a:t>
            </a:r>
            <a:endParaRPr lang="en-GB" dirty="0"/>
          </a:p>
        </p:txBody>
      </p:sp>
      <p:pic>
        <p:nvPicPr>
          <p:cNvPr id="4" name="Picture 3" descr="parksid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548680"/>
            <a:ext cx="1656184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Profile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Containing 15/20 of the questions on the checklist</a:t>
            </a:r>
          </a:p>
          <a:p>
            <a:r>
              <a:rPr lang="en-GB" sz="2800" dirty="0" smtClean="0"/>
              <a:t>Min 3 </a:t>
            </a:r>
            <a:r>
              <a:rPr lang="en-GB" sz="2800" dirty="0" err="1" smtClean="0"/>
              <a:t>Pics</a:t>
            </a:r>
            <a:r>
              <a:rPr lang="en-GB" sz="2800" dirty="0" smtClean="0"/>
              <a:t>, Max 6 </a:t>
            </a:r>
            <a:r>
              <a:rPr lang="en-GB" sz="2800" dirty="0" err="1" smtClean="0"/>
              <a:t>Pics</a:t>
            </a:r>
            <a:r>
              <a:rPr lang="en-GB" sz="2800" dirty="0" smtClean="0"/>
              <a:t> (not to take up more than 1/3 of your page.</a:t>
            </a:r>
          </a:p>
          <a:p>
            <a:r>
              <a:rPr lang="en-GB" sz="2800" dirty="0" smtClean="0"/>
              <a:t>All spellings checked and make sure that makes sense</a:t>
            </a:r>
          </a:p>
          <a:p>
            <a:r>
              <a:rPr lang="en-GB" sz="2800" dirty="0" smtClean="0"/>
              <a:t>Nice colours, stand out</a:t>
            </a:r>
          </a:p>
          <a:p>
            <a:r>
              <a:rPr lang="en-GB" sz="2800" dirty="0" smtClean="0"/>
              <a:t>Saved into </a:t>
            </a:r>
            <a:r>
              <a:rPr lang="en-GB" sz="2800" dirty="0" smtClean="0"/>
              <a:t>leavers book</a:t>
            </a:r>
            <a:r>
              <a:rPr lang="en-GB" sz="2800" dirty="0" smtClean="0"/>
              <a:t> 2014 </a:t>
            </a:r>
            <a:r>
              <a:rPr lang="en-GB" sz="2800" dirty="0" smtClean="0"/>
              <a:t>folder on common drive – saved as e.g. “Ben Smith Profile”</a:t>
            </a:r>
            <a:endParaRPr lang="en-GB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660232" y="5085184"/>
            <a:ext cx="1584176" cy="1366411"/>
            <a:chOff x="6660232" y="5085184"/>
            <a:chExt cx="1584176" cy="1366411"/>
          </a:xfrm>
        </p:grpSpPr>
        <p:sp>
          <p:nvSpPr>
            <p:cNvPr id="4" name="Rectangle 3"/>
            <p:cNvSpPr/>
            <p:nvPr/>
          </p:nvSpPr>
          <p:spPr>
            <a:xfrm>
              <a:off x="6876256" y="5085184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660232" y="5805264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Tick </a:t>
              </a:r>
              <a:r>
                <a:rPr lang="en-GB" dirty="0"/>
                <a:t>W</a:t>
              </a:r>
              <a:r>
                <a:rPr lang="en-GB" dirty="0" smtClean="0"/>
                <a:t>hen Completed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GB" dirty="0" smtClean="0"/>
              <a:t>Predictions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Ask Mr Gainer your </a:t>
            </a:r>
            <a:r>
              <a:rPr lang="en-GB" sz="2400" b="1" dirty="0" smtClean="0"/>
              <a:t>2</a:t>
            </a:r>
            <a:r>
              <a:rPr lang="en-GB" sz="2400" dirty="0" smtClean="0"/>
              <a:t> Random names and write </a:t>
            </a:r>
            <a:r>
              <a:rPr lang="en-GB" sz="2400" b="1" dirty="0" smtClean="0"/>
              <a:t>100 words </a:t>
            </a:r>
            <a:r>
              <a:rPr lang="en-GB" sz="2400" dirty="0" smtClean="0"/>
              <a:t>each on what you think your two names will do in the future. </a:t>
            </a:r>
            <a:r>
              <a:rPr lang="en-GB" sz="2400" b="1" dirty="0" smtClean="0"/>
              <a:t>(THESE ARE DONE SECRETLY - MOVE SO PEOPLE CANT SEE WHO AND WHAT YOUR WRITING ABOUT)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E.g. “He will go on to be a rocket scientist, own an huge mansion. He will play for Man </a:t>
            </a:r>
            <a:r>
              <a:rPr lang="en-GB" sz="2400" b="1" dirty="0" err="1" smtClean="0"/>
              <a:t>Utd</a:t>
            </a:r>
            <a:r>
              <a:rPr lang="en-GB" sz="2400" b="1" dirty="0" smtClean="0"/>
              <a:t> because he is brilliant at Football. He might go on to marry a Pop Star and be on strictly come dancing because he is a great dancer.......!”</a:t>
            </a:r>
          </a:p>
          <a:p>
            <a:endParaRPr lang="en-GB" sz="2400" b="1" dirty="0" smtClean="0"/>
          </a:p>
          <a:p>
            <a:r>
              <a:rPr lang="en-GB" sz="2400" b="1" dirty="0" smtClean="0">
                <a:hlinkClick r:id="rId2"/>
              </a:rPr>
              <a:t>Click here to submit your predictions</a:t>
            </a:r>
            <a:endParaRPr lang="en-GB" sz="2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876256" y="5589240"/>
            <a:ext cx="1368152" cy="862646"/>
            <a:chOff x="6660232" y="5085184"/>
            <a:chExt cx="1584176" cy="1259186"/>
          </a:xfrm>
        </p:grpSpPr>
        <p:sp>
          <p:nvSpPr>
            <p:cNvPr id="5" name="Rectangle 4"/>
            <p:cNvSpPr/>
            <p:nvPr/>
          </p:nvSpPr>
          <p:spPr>
            <a:xfrm>
              <a:off x="6876256" y="5085184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60232" y="5805264"/>
              <a:ext cx="1584176" cy="539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Prediction 2</a:t>
              </a:r>
              <a:endParaRPr lang="en-GB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64088" y="5661248"/>
            <a:ext cx="1368152" cy="862646"/>
            <a:chOff x="6660232" y="5085184"/>
            <a:chExt cx="1584176" cy="1259186"/>
          </a:xfrm>
        </p:grpSpPr>
        <p:sp>
          <p:nvSpPr>
            <p:cNvPr id="8" name="Rectangle 7"/>
            <p:cNvSpPr/>
            <p:nvPr/>
          </p:nvSpPr>
          <p:spPr>
            <a:xfrm>
              <a:off x="6876256" y="5085184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60232" y="5805264"/>
              <a:ext cx="1584176" cy="539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Prediction 1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Funny Things Teachers 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dirty="0" smtClean="0"/>
              <a:t>write </a:t>
            </a:r>
            <a:r>
              <a:rPr lang="en-GB" dirty="0" smtClean="0"/>
              <a:t>as many funny things teachers say as possible in bullet point form.</a:t>
            </a:r>
          </a:p>
          <a:p>
            <a:r>
              <a:rPr lang="en-GB" dirty="0" err="1" smtClean="0"/>
              <a:t>E.g</a:t>
            </a:r>
            <a:r>
              <a:rPr lang="en-GB" dirty="0" smtClean="0"/>
              <a:t> “I want Pin Drop Silence” (Mrs </a:t>
            </a:r>
            <a:r>
              <a:rPr lang="en-GB" dirty="0" err="1" smtClean="0"/>
              <a:t>Lahiri</a:t>
            </a:r>
            <a:r>
              <a:rPr lang="en-GB" dirty="0" smtClean="0"/>
              <a:t>)</a:t>
            </a:r>
          </a:p>
          <a:p>
            <a:r>
              <a:rPr lang="en-GB" dirty="0" smtClean="0"/>
              <a:t>Xbox or Ps3 – Mr Bray</a:t>
            </a:r>
            <a:endParaRPr lang="en-GB" dirty="0" smtClean="0"/>
          </a:p>
          <a:p>
            <a:r>
              <a:rPr lang="en-GB" dirty="0" smtClean="0">
                <a:hlinkClick r:id="rId2"/>
              </a:rPr>
              <a:t>Submit comments here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804248" y="4725144"/>
            <a:ext cx="1584176" cy="1366411"/>
            <a:chOff x="6660232" y="5085184"/>
            <a:chExt cx="1584176" cy="1366411"/>
          </a:xfrm>
        </p:grpSpPr>
        <p:sp>
          <p:nvSpPr>
            <p:cNvPr id="5" name="Rectangle 4"/>
            <p:cNvSpPr/>
            <p:nvPr/>
          </p:nvSpPr>
          <p:spPr>
            <a:xfrm>
              <a:off x="6876256" y="5085184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60232" y="5805264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Tick </a:t>
              </a:r>
              <a:r>
                <a:rPr lang="en-GB" dirty="0"/>
                <a:t>W</a:t>
              </a:r>
              <a:r>
                <a:rPr lang="en-GB" dirty="0" smtClean="0"/>
                <a:t>hen Completed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</a:t>
            </a:r>
            <a:r>
              <a:rPr lang="en-GB" dirty="0"/>
              <a:t>I</a:t>
            </a:r>
            <a:r>
              <a:rPr lang="en-GB" dirty="0" smtClean="0"/>
              <a:t> will miss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Write </a:t>
            </a:r>
            <a:r>
              <a:rPr lang="en-GB" dirty="0" smtClean="0"/>
              <a:t>20 </a:t>
            </a:r>
            <a:r>
              <a:rPr lang="en-GB" dirty="0" smtClean="0"/>
              <a:t>bullet points of things you will miss. – 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</a:p>
          <a:p>
            <a:r>
              <a:rPr lang="en-GB" dirty="0" smtClean="0"/>
              <a:t>I will miss indoor football, </a:t>
            </a:r>
          </a:p>
          <a:p>
            <a:r>
              <a:rPr lang="en-GB" dirty="0" smtClean="0"/>
              <a:t>Going on Trips/Sports Tours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My mates</a:t>
            </a:r>
          </a:p>
          <a:p>
            <a:r>
              <a:rPr lang="en-GB" dirty="0" smtClean="0"/>
              <a:t>Charity Mornings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Submit them here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804248" y="4725144"/>
            <a:ext cx="1584176" cy="1366411"/>
            <a:chOff x="6660232" y="5085184"/>
            <a:chExt cx="1584176" cy="1366411"/>
          </a:xfrm>
        </p:grpSpPr>
        <p:sp>
          <p:nvSpPr>
            <p:cNvPr id="5" name="Rectangle 4"/>
            <p:cNvSpPr/>
            <p:nvPr/>
          </p:nvSpPr>
          <p:spPr>
            <a:xfrm>
              <a:off x="6876256" y="5085184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60232" y="5805264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Tick </a:t>
              </a:r>
              <a:r>
                <a:rPr lang="en-GB" dirty="0"/>
                <a:t>W</a:t>
              </a:r>
              <a:r>
                <a:rPr lang="en-GB" dirty="0" smtClean="0"/>
                <a:t>hen Completed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Likely 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Click on leavers book extras</a:t>
            </a:r>
            <a:endParaRPr lang="en-GB" dirty="0" smtClean="0"/>
          </a:p>
          <a:p>
            <a:r>
              <a:rPr lang="en-GB" dirty="0" smtClean="0">
                <a:hlinkClick r:id="rId2"/>
              </a:rPr>
              <a:t>http://www.parksideict.com/it-lessons-blog.html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732240" y="4725144"/>
            <a:ext cx="1584176" cy="1366411"/>
            <a:chOff x="6660232" y="5085184"/>
            <a:chExt cx="1584176" cy="1366411"/>
          </a:xfrm>
        </p:grpSpPr>
        <p:sp>
          <p:nvSpPr>
            <p:cNvPr id="5" name="Rectangle 4"/>
            <p:cNvSpPr/>
            <p:nvPr/>
          </p:nvSpPr>
          <p:spPr>
            <a:xfrm>
              <a:off x="6876256" y="5085184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60232" y="5805264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Tick </a:t>
              </a:r>
              <a:r>
                <a:rPr lang="en-GB" dirty="0"/>
                <a:t>W</a:t>
              </a:r>
              <a:r>
                <a:rPr lang="en-GB" dirty="0" smtClean="0"/>
                <a:t>hen Completed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bits when finished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Leavers book extras</a:t>
            </a:r>
            <a:endParaRPr lang="en-GB" dirty="0" smtClean="0"/>
          </a:p>
          <a:p>
            <a:r>
              <a:rPr lang="en-GB" dirty="0" smtClean="0"/>
              <a:t>Extended </a:t>
            </a:r>
            <a:r>
              <a:rPr lang="en-GB" dirty="0" smtClean="0"/>
              <a:t>writing about your life at Parkside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we are saying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293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Leaver’s book 2014</vt:lpstr>
      <vt:lpstr>Profile Page</vt:lpstr>
      <vt:lpstr>Predictions</vt:lpstr>
      <vt:lpstr>Funny Things Teachers Say</vt:lpstr>
      <vt:lpstr>Things I will miss page</vt:lpstr>
      <vt:lpstr>Most Likely Sheet</vt:lpstr>
      <vt:lpstr>Other bits when finished</vt:lpstr>
    </vt:vector>
  </TitlesOfParts>
  <Company>Licensed Site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Yearbook 2012</dc:title>
  <dc:creator>gainera</dc:creator>
  <cp:lastModifiedBy>gainera</cp:lastModifiedBy>
  <cp:revision>20</cp:revision>
  <dcterms:created xsi:type="dcterms:W3CDTF">2012-01-24T09:47:30Z</dcterms:created>
  <dcterms:modified xsi:type="dcterms:W3CDTF">2014-02-27T19:04:55Z</dcterms:modified>
</cp:coreProperties>
</file>